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491740"/>
            <a:ext cx="4869180" cy="3246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479233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spc="-12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Market Research &amp; GTM Strategy for SkyServe GeoRisk</a:t>
            </a:r>
            <a:endParaRPr lang="en-US" sz="6300" dirty="0"/>
          </a:p>
        </p:txBody>
      </p:sp>
      <p:sp>
        <p:nvSpPr>
          <p:cNvPr id="5" name="Text 1"/>
          <p:cNvSpPr/>
          <p:nvPr/>
        </p:nvSpPr>
        <p:spPr>
          <a:xfrm>
            <a:off x="6350437" y="485560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SkyServe GeoRisk provides comprehensive geographic risk insights for various sectors, including finance, insurance, real estate, and government agencies.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633686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344483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68716" y="6318409"/>
            <a:ext cx="122682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Anand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720804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Introduction to SkyServe GeoRisk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6350437" y="254317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SkyServe GeoRisk offers real-time geographic risk data for sectors such as finance, insurance, real estate, and government agencies.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3610928"/>
            <a:ext cx="7415927" cy="1825466"/>
          </a:xfrm>
          <a:prstGeom prst="roundRect">
            <a:avLst>
              <a:gd name="adj" fmla="val 568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12493" y="387298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Real-time Data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6612493" y="4384238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real-time insights on risk factors like flooding, seismic zones, lakebed encroachment, and property accessibility.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50437" y="5683210"/>
            <a:ext cx="7415927" cy="1825466"/>
          </a:xfrm>
          <a:prstGeom prst="roundRect">
            <a:avLst>
              <a:gd name="adj" fmla="val 5680"/>
            </a:avLst>
          </a:prstGeom>
          <a:solidFill>
            <a:srgbClr val="F0D4F7"/>
          </a:solidFill>
          <a:ln w="1524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612493" y="5945267"/>
            <a:ext cx="341507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Informed Decision-Making</a:t>
            </a:r>
            <a:endParaRPr lang="en-US" sz="2250" dirty="0"/>
          </a:p>
        </p:txBody>
      </p:sp>
      <p:sp>
        <p:nvSpPr>
          <p:cNvPr id="11" name="Text 7"/>
          <p:cNvSpPr/>
          <p:nvPr/>
        </p:nvSpPr>
        <p:spPr>
          <a:xfrm>
            <a:off x="6612493" y="6456521"/>
            <a:ext cx="689181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Empowers stakeholders to make informed decisions based on comprehensive risk assessments.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657350"/>
            <a:ext cx="675572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Market Research Overview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877145"/>
            <a:ext cx="126928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SkyServe GeoRisk targets various segments, including finance and insurance, real estate developers, government and municipalities, environmental regulatory agencies, and end users.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41917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Finance &amp; Insurance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968693" y="4801672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risk assessment tools for financial institutions and insurance companies.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407462" y="419171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Real Estate Developers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5407462" y="4801672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Offers data for informed land acquisition, development, and risk mitigation.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46231" y="4191714"/>
            <a:ext cx="3828931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spc="-4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Government &amp; Environmental Agencies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9846231" y="5164812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disaster risk management, urban planning, and environmental protection initiatives.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8" y="2213610"/>
            <a:ext cx="4921925" cy="38022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6499" y="621983"/>
            <a:ext cx="5312212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spc="-84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Lead Identification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6276499" y="1624608"/>
            <a:ext cx="7563803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SkyServe GeoRisk identifies target companies and organizations within each segment.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76499" y="2854762"/>
            <a:ext cx="507921" cy="507921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50806" y="2949297"/>
            <a:ext cx="15930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4"/>
          <p:cNvSpPr/>
          <p:nvPr/>
        </p:nvSpPr>
        <p:spPr>
          <a:xfrm>
            <a:off x="7010162" y="2854762"/>
            <a:ext cx="265604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Finance/Insurance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010162" y="3322082"/>
            <a:ext cx="68301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HDFC, ICICI, Tata AIG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76499" y="4162901"/>
            <a:ext cx="507921" cy="507921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50806" y="4257437"/>
            <a:ext cx="15930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7010162" y="4162901"/>
            <a:ext cx="265604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Real Estate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010162" y="4630222"/>
            <a:ext cx="68301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DLF, Godrej Properties, CBRE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76499" y="5471041"/>
            <a:ext cx="507921" cy="507921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50806" y="5565577"/>
            <a:ext cx="15930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2"/>
          <p:cNvSpPr/>
          <p:nvPr/>
        </p:nvSpPr>
        <p:spPr>
          <a:xfrm>
            <a:off x="7010162" y="5471041"/>
            <a:ext cx="265604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Government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7010162" y="5938361"/>
            <a:ext cx="68301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Ministry of Urban Development, Disaster Management Authorities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6276499" y="6779181"/>
            <a:ext cx="507921" cy="507921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450806" y="6873716"/>
            <a:ext cx="15930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spc="-5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6"/>
          <p:cNvSpPr/>
          <p:nvPr/>
        </p:nvSpPr>
        <p:spPr>
          <a:xfrm>
            <a:off x="7010162" y="6779181"/>
            <a:ext cx="2656046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spc="-42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Environmental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7010162" y="7246501"/>
            <a:ext cx="68301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WWF, State Environment Boards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386" y="2650569"/>
            <a:ext cx="5025509" cy="29315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5081" y="506849"/>
            <a:ext cx="4336971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spc="-68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Go-To-Market Strategy</a:t>
            </a:r>
            <a:endParaRPr lang="en-US" sz="3400" dirty="0"/>
          </a:p>
        </p:txBody>
      </p:sp>
      <p:sp>
        <p:nvSpPr>
          <p:cNvPr id="5" name="Text 1"/>
          <p:cNvSpPr/>
          <p:nvPr/>
        </p:nvSpPr>
        <p:spPr>
          <a:xfrm>
            <a:off x="645081" y="1325404"/>
            <a:ext cx="785383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SkyServe GeoRisk employs a segment-specific GTM strategy to reach its target audience.</a:t>
            </a:r>
            <a:endParaRPr lang="en-US" sz="14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81" y="1827490"/>
            <a:ext cx="921544" cy="147458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43088" y="2011799"/>
            <a:ext cx="216848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Finance &amp; Insurance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1843088" y="2393275"/>
            <a:ext cx="665583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demos, API integration</a:t>
            </a:r>
            <a:endParaRPr lang="en-US" sz="14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1" y="3302079"/>
            <a:ext cx="921544" cy="147458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43088" y="3486388"/>
            <a:ext cx="216848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Real Estate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1843088" y="3867864"/>
            <a:ext cx="665583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Targeted outreach, data visualization</a:t>
            </a:r>
            <a:endParaRPr lang="en-US" sz="14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81" y="4776668"/>
            <a:ext cx="921544" cy="147458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43088" y="4960977"/>
            <a:ext cx="3731181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Government &amp; Environmental Agencies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1843088" y="5342453"/>
            <a:ext cx="665583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Public tenders, collaborations</a:t>
            </a:r>
            <a:endParaRPr lang="en-US" sz="14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81" y="6251258"/>
            <a:ext cx="921544" cy="147458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43088" y="6435566"/>
            <a:ext cx="2168485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End Users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1843088" y="6817043"/>
            <a:ext cx="665583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spc="-2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Partnerships with real estate platforms (e.g., Zillow, MagicBricks)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759512"/>
            <a:ext cx="4869061" cy="27104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604486"/>
            <a:ext cx="720292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spc="-91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Metrics for Tracking Success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864037" y="270081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SkyServe GeoRisk tracks key metrics to measure the success of its GTM strategy.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864037" y="3768566"/>
            <a:ext cx="74159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79277" y="378380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26093" y="393954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Acquisition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4822627" y="393954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Leads, Conversion Rate, CAC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879277" y="449032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26093" y="464605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 Engagement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4822627" y="464605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 usage, Retention, Churn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79277" y="519684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26093" y="535257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Sales Performance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4822627" y="535257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Revenue growth, Deal size</a:t>
            </a:r>
            <a:endParaRPr lang="en-US" sz="1900" dirty="0"/>
          </a:p>
        </p:txBody>
      </p:sp>
      <p:sp>
        <p:nvSpPr>
          <p:cNvPr id="16" name="Shape 12"/>
          <p:cNvSpPr/>
          <p:nvPr/>
        </p:nvSpPr>
        <p:spPr>
          <a:xfrm>
            <a:off x="879277" y="5903357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26093" y="605909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Marketing Performance</a:t>
            </a: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4822627" y="605909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CTR, CLV, ROI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02" y="1617702"/>
            <a:ext cx="4994196" cy="499419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9253" y="542925"/>
            <a:ext cx="4634270" cy="579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00" spc="-73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Conclusion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689253" y="1417558"/>
            <a:ext cx="776549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SkyServe GeoRisk's strategic approach aims to achieve significant market penetration and deliver valuable risk insights to its target audience.</a:t>
            </a:r>
            <a:endParaRPr lang="en-US" sz="15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3" y="2269212"/>
            <a:ext cx="492323" cy="4923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89253" y="2958465"/>
            <a:ext cx="2317075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Target Market Entry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689253" y="3366135"/>
            <a:ext cx="776549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SkyServe GeoRisk aims to achieve significant market penetration.</a:t>
            </a:r>
            <a:endParaRPr lang="en-US" sz="15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53" y="4271963"/>
            <a:ext cx="492323" cy="49232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89253" y="4961215"/>
            <a:ext cx="2317075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Valuable Risk Insights</a:t>
            </a:r>
            <a:endParaRPr lang="en-US" sz="1800" dirty="0"/>
          </a:p>
        </p:txBody>
      </p:sp>
      <p:sp>
        <p:nvSpPr>
          <p:cNvPr id="11" name="Text 5"/>
          <p:cNvSpPr/>
          <p:nvPr/>
        </p:nvSpPr>
        <p:spPr>
          <a:xfrm>
            <a:off x="689253" y="5368885"/>
            <a:ext cx="776549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Delivering comprehensive geographic risk data to its target audience.</a:t>
            </a:r>
            <a:endParaRPr lang="en-US" sz="15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53" y="6274713"/>
            <a:ext cx="492323" cy="49232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89253" y="6963966"/>
            <a:ext cx="2317075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6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Expected Outcomes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689253" y="7371636"/>
            <a:ext cx="776549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SkyServe GeoRisk anticipates positive outcomes from its targeted market entry.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2024-09-09T16:40:20Z</dcterms:created>
  <dcterms:modified xsi:type="dcterms:W3CDTF">2024-09-09T16:40:20Z</dcterms:modified>
</cp:coreProperties>
</file>